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5" r:id="rId4"/>
    <p:sldId id="326" r:id="rId5"/>
    <p:sldId id="258" r:id="rId6"/>
    <p:sldId id="321" r:id="rId7"/>
    <p:sldId id="322" r:id="rId8"/>
    <p:sldId id="259" r:id="rId9"/>
    <p:sldId id="319" r:id="rId10"/>
    <p:sldId id="320" r:id="rId11"/>
    <p:sldId id="260" r:id="rId12"/>
    <p:sldId id="317" r:id="rId13"/>
    <p:sldId id="318" r:id="rId14"/>
    <p:sldId id="261" r:id="rId15"/>
    <p:sldId id="315" r:id="rId16"/>
    <p:sldId id="316" r:id="rId17"/>
    <p:sldId id="262" r:id="rId18"/>
    <p:sldId id="313" r:id="rId19"/>
    <p:sldId id="314" r:id="rId20"/>
    <p:sldId id="264" r:id="rId21"/>
    <p:sldId id="311" r:id="rId22"/>
    <p:sldId id="312" r:id="rId23"/>
    <p:sldId id="263" r:id="rId24"/>
    <p:sldId id="309" r:id="rId25"/>
    <p:sldId id="310" r:id="rId26"/>
    <p:sldId id="265" r:id="rId27"/>
    <p:sldId id="307" r:id="rId28"/>
    <p:sldId id="308" r:id="rId29"/>
    <p:sldId id="266" r:id="rId30"/>
    <p:sldId id="305" r:id="rId31"/>
    <p:sldId id="306" r:id="rId32"/>
    <p:sldId id="271" r:id="rId33"/>
    <p:sldId id="301" r:id="rId34"/>
    <p:sldId id="302" r:id="rId35"/>
    <p:sldId id="267" r:id="rId36"/>
    <p:sldId id="297" r:id="rId37"/>
    <p:sldId id="298" r:id="rId38"/>
    <p:sldId id="272" r:id="rId39"/>
    <p:sldId id="299" r:id="rId40"/>
    <p:sldId id="300" r:id="rId41"/>
    <p:sldId id="273" r:id="rId42"/>
    <p:sldId id="303" r:id="rId43"/>
    <p:sldId id="304" r:id="rId44"/>
    <p:sldId id="268" r:id="rId45"/>
    <p:sldId id="293" r:id="rId46"/>
    <p:sldId id="295" r:id="rId47"/>
    <p:sldId id="269" r:id="rId48"/>
    <p:sldId id="291" r:id="rId49"/>
    <p:sldId id="292" r:id="rId50"/>
    <p:sldId id="270" r:id="rId51"/>
    <p:sldId id="296" r:id="rId52"/>
    <p:sldId id="294" r:id="rId53"/>
    <p:sldId id="274" r:id="rId54"/>
    <p:sldId id="289" r:id="rId55"/>
    <p:sldId id="290" r:id="rId56"/>
    <p:sldId id="275" r:id="rId57"/>
    <p:sldId id="287" r:id="rId58"/>
    <p:sldId id="288" r:id="rId59"/>
    <p:sldId id="276" r:id="rId60"/>
    <p:sldId id="283" r:id="rId61"/>
    <p:sldId id="284" r:id="rId62"/>
    <p:sldId id="277" r:id="rId63"/>
    <p:sldId id="285" r:id="rId64"/>
    <p:sldId id="286" r:id="rId65"/>
    <p:sldId id="278" r:id="rId66"/>
    <p:sldId id="281" r:id="rId67"/>
    <p:sldId id="282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23D8-68C7-45AC-8F96-D1CB929814B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189002" y="1515291"/>
            <a:ext cx="59442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Promenade" pitchFamily="2" charset="0"/>
              </a:rPr>
              <a:t>Which Word?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7E260-EB10-4CB7-894C-631BB3BEC1E1}"/>
              </a:ext>
            </a:extLst>
          </p:cNvPr>
          <p:cNvSpPr txBox="1"/>
          <p:nvPr/>
        </p:nvSpPr>
        <p:spPr>
          <a:xfrm>
            <a:off x="2689939" y="2711889"/>
            <a:ext cx="4697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Skinny Latte" panose="02000506000000020004" pitchFamily="2" charset="0"/>
              </a:rPr>
              <a:t>PowerPoint Practice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B4DB9-8468-4CB8-AA87-BE6E7FF481D0}"/>
              </a:ext>
            </a:extLst>
          </p:cNvPr>
          <p:cNvSpPr txBox="1"/>
          <p:nvPr/>
        </p:nvSpPr>
        <p:spPr>
          <a:xfrm>
            <a:off x="2946037" y="5306169"/>
            <a:ext cx="4338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created by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The Curriculum Corner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490090" y="4070584"/>
            <a:ext cx="734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1596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46789" y="201690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0253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Can you please let me borrow ______ books to read this weekend?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17687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2957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2431" y="2011679"/>
            <a:ext cx="4493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Awesome!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62147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this shirt is ______ small for me to wear.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34058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87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435912" y="2043030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94756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Our class will walk over ______ after recess.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808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73691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3634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05772" y="202735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0366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_______ shirt do you think I should wear to the football game tonight?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65938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where ______ sitting today at lunch?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25940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17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084854" y="1969878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Very nice!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079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not sure where ______ house is.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3755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54802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74297" y="2001229"/>
            <a:ext cx="5168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Wonderful!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194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should we go to read together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707118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5610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3646" y="1844476"/>
            <a:ext cx="30460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2208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so excited to be able to read to the kindergarten class today!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38906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67293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3643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1972" y="2032579"/>
            <a:ext cx="3063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Wow!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03635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______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me to do the right thing when we have a guest teacher.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4931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48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32619" y="1954203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11899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______ I should put my writing journal?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2142346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84078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70487" y="1911204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46066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eat all of the cookies ______ the one that I will save for my sister.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02361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mastery Hand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960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60912" y="2006454"/>
            <a:ext cx="5795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Way to go!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529393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89512" y="2006454"/>
            <a:ext cx="5700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46766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500651" y="1672685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friend will go to the office to ______ the spirit trophy for our class.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2368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71432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03339" y="1968354"/>
            <a:ext cx="4910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Sensational!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22766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excited to be able to ______ a new story at school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2486196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84590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785109" y="2054079"/>
            <a:ext cx="2488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Super!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462597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got every answer ______ on my math test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47174" y="529413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943063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0328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186645" y="1771621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Fantastic!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79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want to be a ______ for Halloween this year.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38290076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do not know ______ books are sitting on the floor by my desk.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2738756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201285" y="2154115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8704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34410" y="1977879"/>
            <a:ext cx="5048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work!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7022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ready to share the story they have written?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329445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3350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4787" y="2025504"/>
            <a:ext cx="5004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Remarkable!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09408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go to my classroom and ______ go to the library to get a new book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7147853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79318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306613" y="1996929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35364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book my friend is reading is longer ______ the one I am reading.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58107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1409192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771150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10697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59613" y="2006454"/>
            <a:ext cx="4939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Well done!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68466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book looks like a really exciting book to read.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429304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87475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11523" y="2044554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Spectacular!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251554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788117" y="1635781"/>
            <a:ext cx="6679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when ______ planning on finishing the book you are reading?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200382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93885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92263" y="1536191"/>
            <a:ext cx="562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job practicing!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back to the beginning!</a:t>
            </a:r>
          </a:p>
        </p:txBody>
      </p:sp>
    </p:spTree>
    <p:extLst>
      <p:ext uri="{BB962C8B-B14F-4D97-AF65-F5344CB8AC3E}">
        <p14:creationId xmlns:p14="http://schemas.microsoft.com/office/powerpoint/2010/main" val="293612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42594" y="2016904"/>
            <a:ext cx="5173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50655" y="4415443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7949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remind me ______ practice for my math quiz after school.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1048" y="3964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55914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5783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856</Words>
  <Application>Microsoft Office PowerPoint</Application>
  <PresentationFormat>Custom</PresentationFormat>
  <Paragraphs>216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Amastery Hand</vt:lpstr>
      <vt:lpstr>Arial</vt:lpstr>
      <vt:lpstr>Calibri</vt:lpstr>
      <vt:lpstr>Calibri Light</vt:lpstr>
      <vt:lpstr>Janda Hide And Seek</vt:lpstr>
      <vt:lpstr>Janda Siesta Sunrise</vt:lpstr>
      <vt:lpstr>KG A Year Without Rain</vt:lpstr>
      <vt:lpstr>KG Skinny Latte</vt:lpstr>
      <vt:lpstr>Promenade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11</cp:revision>
  <dcterms:created xsi:type="dcterms:W3CDTF">2018-08-31T15:23:44Z</dcterms:created>
  <dcterms:modified xsi:type="dcterms:W3CDTF">2019-03-18T14:39:25Z</dcterms:modified>
</cp:coreProperties>
</file>