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5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7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1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4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5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65FE-3F69-42C8-9528-172C4436F9F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53D0-24D3-4030-B24E-0454E6E3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86232" y="2665152"/>
            <a:ext cx="1808061" cy="1481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“The Most Dangerous Game”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18542" y="700490"/>
            <a:ext cx="1648496" cy="1481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18542" y="4885452"/>
            <a:ext cx="1648496" cy="16089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..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18542" y="2665152"/>
            <a:ext cx="1648496" cy="1481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78878" y="2666457"/>
            <a:ext cx="2120470" cy="1481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“The Cask of Amontillado”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3924" y="740535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53924" y="2665152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553924" y="5013284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10258912" y="5013284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10258912" y="2665152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10258912" y="740535"/>
            <a:ext cx="1648496" cy="14810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5249" y="407963"/>
            <a:ext cx="12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Differences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0245" y="407963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Similarities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433687" y="407963"/>
            <a:ext cx="12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Differences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2420" y="1758462"/>
            <a:ext cx="1187894" cy="1294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6"/>
          </p:cNvCxnSpPr>
          <p:nvPr/>
        </p:nvCxnSpPr>
        <p:spPr>
          <a:xfrm>
            <a:off x="2202420" y="3405687"/>
            <a:ext cx="12141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6"/>
            <a:endCxn id="4" idx="3"/>
          </p:cNvCxnSpPr>
          <p:nvPr/>
        </p:nvCxnSpPr>
        <p:spPr>
          <a:xfrm flipV="1">
            <a:off x="2202420" y="3929324"/>
            <a:ext cx="1248596" cy="1824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7" idx="2"/>
          </p:cNvCxnSpPr>
          <p:nvPr/>
        </p:nvCxnSpPr>
        <p:spPr>
          <a:xfrm>
            <a:off x="4994293" y="3405687"/>
            <a:ext cx="8242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7"/>
            <a:endCxn id="5" idx="2"/>
          </p:cNvCxnSpPr>
          <p:nvPr/>
        </p:nvCxnSpPr>
        <p:spPr>
          <a:xfrm flipV="1">
            <a:off x="4729509" y="1441025"/>
            <a:ext cx="1089033" cy="1441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5"/>
            <a:endCxn id="6" idx="2"/>
          </p:cNvCxnSpPr>
          <p:nvPr/>
        </p:nvCxnSpPr>
        <p:spPr>
          <a:xfrm>
            <a:off x="4729509" y="3929324"/>
            <a:ext cx="1089033" cy="1760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2"/>
            <a:endCxn id="8" idx="4"/>
          </p:cNvCxnSpPr>
          <p:nvPr/>
        </p:nvCxnSpPr>
        <p:spPr>
          <a:xfrm flipH="1" flipV="1">
            <a:off x="9039113" y="4147527"/>
            <a:ext cx="1219799" cy="1606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2"/>
            <a:endCxn id="8" idx="0"/>
          </p:cNvCxnSpPr>
          <p:nvPr/>
        </p:nvCxnSpPr>
        <p:spPr>
          <a:xfrm flipH="1">
            <a:off x="9039113" y="1481070"/>
            <a:ext cx="1219799" cy="1185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2"/>
            <a:endCxn id="8" idx="6"/>
          </p:cNvCxnSpPr>
          <p:nvPr/>
        </p:nvCxnSpPr>
        <p:spPr>
          <a:xfrm flipH="1">
            <a:off x="10099348" y="3405687"/>
            <a:ext cx="159564" cy="1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6"/>
            <a:endCxn id="8" idx="2"/>
          </p:cNvCxnSpPr>
          <p:nvPr/>
        </p:nvCxnSpPr>
        <p:spPr>
          <a:xfrm flipV="1">
            <a:off x="7467038" y="3406992"/>
            <a:ext cx="511840" cy="2282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6"/>
            <a:endCxn id="8" idx="2"/>
          </p:cNvCxnSpPr>
          <p:nvPr/>
        </p:nvCxnSpPr>
        <p:spPr>
          <a:xfrm>
            <a:off x="7467038" y="3405687"/>
            <a:ext cx="511840" cy="1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6"/>
            <a:endCxn id="8" idx="2"/>
          </p:cNvCxnSpPr>
          <p:nvPr/>
        </p:nvCxnSpPr>
        <p:spPr>
          <a:xfrm>
            <a:off x="7467038" y="1441025"/>
            <a:ext cx="511840" cy="1965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6041" y="5954289"/>
            <a:ext cx="790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 </a:t>
            </a:r>
          </a:p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76326" y="6431761"/>
            <a:ext cx="422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bubbles must have complete sentences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Wilkes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Brown</dc:creator>
  <cp:lastModifiedBy>Susan Sprinkle</cp:lastModifiedBy>
  <cp:revision>7</cp:revision>
  <dcterms:created xsi:type="dcterms:W3CDTF">2014-02-28T13:56:33Z</dcterms:created>
  <dcterms:modified xsi:type="dcterms:W3CDTF">2014-03-05T19:08:26Z</dcterms:modified>
</cp:coreProperties>
</file>