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C6726-58C8-4D30-8A97-A33FD7559AC1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58BA-8EE7-4A81-A55B-2FF942B18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2133600"/>
            <a:ext cx="3581400" cy="3200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0" y="6096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10200" y="28194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86400" y="4953000"/>
            <a:ext cx="32004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20026830">
            <a:off x="4191000" y="16002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191000" y="32766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2091773">
            <a:off x="4267200" y="46482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Literary Technique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Effects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5638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sprinkls</dc:creator>
  <cp:lastModifiedBy>Susan Sprinkle</cp:lastModifiedBy>
  <cp:revision>1</cp:revision>
  <dcterms:created xsi:type="dcterms:W3CDTF">2012-02-01T15:31:51Z</dcterms:created>
  <dcterms:modified xsi:type="dcterms:W3CDTF">2012-10-25T14:40:51Z</dcterms:modified>
</cp:coreProperties>
</file>