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E6FC31-F64C-4444-BCFC-91AB122BC66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85A5C0-D56C-4D98-906C-4C229137BA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7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914400"/>
            <a:ext cx="4953000" cy="502920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914400"/>
            <a:ext cx="5105400" cy="5029200"/>
          </a:xfrm>
          <a:prstGeom prst="ellipse">
            <a:avLst/>
          </a:prstGeom>
          <a:solidFill>
            <a:schemeClr val="bg2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1658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52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and Contrast of </a:t>
            </a:r>
            <a:r>
              <a:rPr lang="en-US" u="sng" dirty="0" smtClean="0"/>
              <a:t>R and J </a:t>
            </a:r>
            <a:r>
              <a:rPr lang="en-US" dirty="0" smtClean="0"/>
              <a:t>magazine and book 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76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PowerPoint Presentation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Sprinkle</dc:creator>
  <cp:lastModifiedBy>Susan Sprinkle</cp:lastModifiedBy>
  <cp:revision>1</cp:revision>
  <dcterms:created xsi:type="dcterms:W3CDTF">2014-04-28T17:27:10Z</dcterms:created>
  <dcterms:modified xsi:type="dcterms:W3CDTF">2014-04-28T17:34:09Z</dcterms:modified>
</cp:coreProperties>
</file>