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5980F-4AF0-42E5-8C3E-06C1DEE15603}" type="datetimeFigureOut">
              <a:rPr lang="en-US" smtClean="0"/>
              <a:t>4/5/2013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14CAF-7EC9-4AD1-BA04-8E1697093E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5980F-4AF0-42E5-8C3E-06C1DEE15603}" type="datetimeFigureOut">
              <a:rPr lang="en-US" smtClean="0"/>
              <a:t>4/5/2013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14CAF-7EC9-4AD1-BA04-8E1697093E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5980F-4AF0-42E5-8C3E-06C1DEE15603}" type="datetimeFigureOut">
              <a:rPr lang="en-US" smtClean="0"/>
              <a:t>4/5/2013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14CAF-7EC9-4AD1-BA04-8E1697093E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5980F-4AF0-42E5-8C3E-06C1DEE15603}" type="datetimeFigureOut">
              <a:rPr lang="en-US" smtClean="0"/>
              <a:t>4/5/2013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14CAF-7EC9-4AD1-BA04-8E1697093E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5980F-4AF0-42E5-8C3E-06C1DEE15603}" type="datetimeFigureOut">
              <a:rPr lang="en-US" smtClean="0"/>
              <a:t>4/5/2013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14CAF-7EC9-4AD1-BA04-8E1697093E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5980F-4AF0-42E5-8C3E-06C1DEE15603}" type="datetimeFigureOut">
              <a:rPr lang="en-US" smtClean="0"/>
              <a:t>4/5/2013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14CAF-7EC9-4AD1-BA04-8E1697093E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5980F-4AF0-42E5-8C3E-06C1DEE15603}" type="datetimeFigureOut">
              <a:rPr lang="en-US" smtClean="0"/>
              <a:t>4/5/2013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14CAF-7EC9-4AD1-BA04-8E1697093E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5980F-4AF0-42E5-8C3E-06C1DEE15603}" type="datetimeFigureOut">
              <a:rPr lang="en-US" smtClean="0"/>
              <a:t>4/5/2013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14CAF-7EC9-4AD1-BA04-8E1697093E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5980F-4AF0-42E5-8C3E-06C1DEE15603}" type="datetimeFigureOut">
              <a:rPr lang="en-US" smtClean="0"/>
              <a:t>4/5/2013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14CAF-7EC9-4AD1-BA04-8E1697093E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5980F-4AF0-42E5-8C3E-06C1DEE15603}" type="datetimeFigureOut">
              <a:rPr lang="en-US" smtClean="0"/>
              <a:t>4/5/2013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14CAF-7EC9-4AD1-BA04-8E1697093E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15980F-4AF0-42E5-8C3E-06C1DEE15603}" type="datetimeFigureOut">
              <a:rPr lang="en-US" smtClean="0"/>
              <a:t>4/5/2013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14CAF-7EC9-4AD1-BA04-8E1697093E1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15980F-4AF0-42E5-8C3E-06C1DEE15603}" type="datetimeFigureOut">
              <a:rPr lang="en-US" smtClean="0"/>
              <a:t>4/5/2013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714CAF-7EC9-4AD1-BA04-8E1697093E1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76600" y="2718137"/>
            <a:ext cx="28956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 smtClean="0"/>
              <a:t>Rule #</a:t>
            </a:r>
            <a:endParaRPr lang="en-US" sz="6000" dirty="0"/>
          </a:p>
        </p:txBody>
      </p:sp>
      <p:cxnSp>
        <p:nvCxnSpPr>
          <p:cNvPr id="4" name="Straight Connector 3"/>
          <p:cNvCxnSpPr/>
          <p:nvPr/>
        </p:nvCxnSpPr>
        <p:spPr>
          <a:xfrm rot="5400000" flipH="1" flipV="1">
            <a:off x="3352800" y="1524000"/>
            <a:ext cx="2590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rot="10800000" flipV="1">
            <a:off x="533400" y="3733800"/>
            <a:ext cx="3352800" cy="2514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5562600" y="3810000"/>
            <a:ext cx="3200400" cy="2743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81000" y="838200"/>
            <a:ext cx="3810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Definition/explanation of rule</a:t>
            </a:r>
            <a:endParaRPr lang="en-US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4800600" y="838200"/>
            <a:ext cx="3505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Write a sentence about your </a:t>
            </a:r>
            <a:r>
              <a:rPr lang="en-US" sz="2000" smtClean="0"/>
              <a:t>best friend using </a:t>
            </a:r>
            <a:r>
              <a:rPr lang="en-US" sz="2000" dirty="0" smtClean="0"/>
              <a:t>the comma rule.</a:t>
            </a:r>
            <a:endParaRPr lang="en-US" sz="2000" dirty="0"/>
          </a:p>
        </p:txBody>
      </p:sp>
      <p:sp>
        <p:nvSpPr>
          <p:cNvPr id="11" name="TextBox 10"/>
          <p:cNvSpPr txBox="1"/>
          <p:nvPr/>
        </p:nvSpPr>
        <p:spPr>
          <a:xfrm>
            <a:off x="2286000" y="5257800"/>
            <a:ext cx="35052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Write the example of the rule for you notes or the worksheets. </a:t>
            </a:r>
            <a:endParaRPr lang="en-US" sz="2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30</Words>
  <Application>Microsoft Office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WCS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h388intern</dc:creator>
  <cp:lastModifiedBy>h388intern</cp:lastModifiedBy>
  <cp:revision>9</cp:revision>
  <dcterms:created xsi:type="dcterms:W3CDTF">2013-04-05T11:41:50Z</dcterms:created>
  <dcterms:modified xsi:type="dcterms:W3CDTF">2013-04-05T13:25:53Z</dcterms:modified>
</cp:coreProperties>
</file>